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3"/>
  </p:notesMasterIdLst>
  <p:handoutMasterIdLst>
    <p:handoutMasterId r:id="rId4"/>
  </p:handoutMasterIdLst>
  <p:sldIdLst>
    <p:sldId id="433" r:id="rId2"/>
  </p:sldIdLst>
  <p:sldSz cx="12192000" cy="6858000"/>
  <p:notesSz cx="6797675" cy="9926638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lance" id="{705054ED-DB56-FA4C-BB16-D35BDEFFF4C1}">
          <p14:sldIdLst>
            <p14:sldId id="4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4A27"/>
    <a:srgbClr val="D13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7"/>
    <p:restoredTop sz="81212" autoAdjust="0"/>
  </p:normalViewPr>
  <p:slideViewPr>
    <p:cSldViewPr snapToGrid="0" snapToObjects="1">
      <p:cViewPr varScale="1">
        <p:scale>
          <a:sx n="90" d="100"/>
          <a:sy n="90" d="100"/>
        </p:scale>
        <p:origin x="82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6" d="100"/>
          <a:sy n="116" d="100"/>
        </p:scale>
        <p:origin x="3024" y="20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T Norms Regular" panose="02000503030000020003" pitchFamily="2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>
                <a:latin typeface="TT Norms Regular" panose="02000503030000020003" pitchFamily="2" charset="77"/>
              </a:rPr>
              <a:t>3/9/2022</a:t>
            </a:fld>
            <a:endParaRPr lang="en-US" dirty="0">
              <a:latin typeface="TT Norms Regular" panose="02000503030000020003" pitchFamily="2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T Norms Regular" panose="02000503030000020003" pitchFamily="2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>
                <a:latin typeface="TT Norms Regular" panose="02000503030000020003" pitchFamily="2" charset="77"/>
              </a:rPr>
              <a:t>‹N°›</a:t>
            </a:fld>
            <a:endParaRPr lang="en-US" dirty="0">
              <a:latin typeface="TT Norms Regular" panose="0200050303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T Norms Regular" panose="02000503030000020003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T Norms Regular" panose="02000503030000020003" pitchFamily="2" charset="77"/>
              </a:defRPr>
            </a:lvl1pPr>
          </a:lstStyle>
          <a:p>
            <a:fld id="{247A641A-FC50-3840-A830-42D90553FE8C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T Norms Regular" panose="02000503030000020003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T Norms Regular" panose="02000503030000020003" pitchFamily="2" charset="77"/>
              </a:defRPr>
            </a:lvl1pPr>
          </a:lstStyle>
          <a:p>
            <a:fld id="{8C896355-3DDC-9949-861F-AD0908BFCC2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T Norms Regular" panose="02000503030000020003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T Norms Regular" panose="02000503030000020003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T Norms Regular" panose="02000503030000020003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T Norms Regular" panose="02000503030000020003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T Norms Regular" panose="02000503030000020003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incipal Fond Coule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4F5874-4AD9-AC4C-A58A-D95302094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500" y="4369877"/>
            <a:ext cx="4229100" cy="18571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principal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4026E4-4798-5740-A0CB-B0AAC7E86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500" y="631000"/>
            <a:ext cx="1816163" cy="5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- Fond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63185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78516D-A62E-7C45-A0EA-4F3DE6A1C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4AF954-20A9-2449-B662-13DC767AFC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B3EC90B5-DB3C-FD40-B910-7AB233D87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6900" y="3429095"/>
            <a:ext cx="4229100" cy="3428904"/>
          </a:xfrm>
        </p:spPr>
        <p:txBody>
          <a:bodyPr/>
          <a:lstStyle>
            <a:lvl4pPr marL="0" marR="0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b="0" i="0" smtClean="0">
                <a:solidFill>
                  <a:schemeClr val="tx1">
                    <a:alpha val="80000"/>
                  </a:schemeClr>
                </a:solidFill>
                <a:effectLst/>
              </a:defRPr>
            </a:lvl4pPr>
          </a:lstStyle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825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 Principal + 3 z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50896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93CDB6-DD47-2E42-8494-830F78B92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90C11603-8B85-BB48-AC95-B1BDAA3C4516}"/>
              </a:ext>
            </a:extLst>
          </p:cNvPr>
          <p:cNvCxnSpPr/>
          <p:nvPr userDrawn="1"/>
        </p:nvCxnSpPr>
        <p:spPr>
          <a:xfrm>
            <a:off x="8119534" y="1181100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A96AC34-8FBA-FC42-845A-180ED8171969}"/>
              </a:ext>
            </a:extLst>
          </p:cNvPr>
          <p:cNvCxnSpPr/>
          <p:nvPr userDrawn="1"/>
        </p:nvCxnSpPr>
        <p:spPr>
          <a:xfrm>
            <a:off x="8119534" y="279630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3">
            <a:extLst>
              <a:ext uri="{FF2B5EF4-FFF2-40B4-BE49-F238E27FC236}">
                <a16:creationId xmlns:a16="http://schemas.microsoft.com/office/drawing/2014/main" id="{B8AEADB5-4ACD-BE4C-AC4C-2492492D12C6}"/>
              </a:ext>
            </a:extLst>
          </p:cNvPr>
          <p:cNvCxnSpPr/>
          <p:nvPr userDrawn="1"/>
        </p:nvCxnSpPr>
        <p:spPr>
          <a:xfrm>
            <a:off x="8119534" y="441151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8957103E-6F6C-3142-8015-552C00D67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1725" y="1930400"/>
            <a:ext cx="1849438" cy="228600"/>
          </a:xfrm>
        </p:spPr>
        <p:txBody>
          <a:bodyPr>
            <a:normAutofit/>
          </a:bodyPr>
          <a:lstStyle>
            <a:lvl1pPr marL="0" marR="0" indent="0" algn="ctr" defTabSz="91433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8C"/>
                </a:solidFill>
                <a:effectLst/>
                <a:uLnTx/>
                <a:uFillTx/>
                <a:latin typeface="TT Norms Regular" panose="02000503030000020003" pitchFamily="2" charset="77"/>
                <a:ea typeface="+mn-ea"/>
                <a:cs typeface="Poppins Bold" panose="02000000000000000000" pitchFamily="2" charset="0"/>
              </a:rPr>
              <a:t>LOREM IPSUM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1BDBF"/>
              </a:solidFill>
              <a:effectLst/>
              <a:uLnTx/>
              <a:uFillTx/>
              <a:latin typeface="TT Norms Regular" panose="02000503030000020003" pitchFamily="2" charset="77"/>
              <a:ea typeface="+mn-ea"/>
              <a:cs typeface="Poppins Bold" panose="02000000000000000000" pitchFamily="2" charset="0"/>
            </a:endParaRP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9CE214D-86DF-194A-9B0C-A0389B938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1725" y="3630612"/>
            <a:ext cx="1849438" cy="228600"/>
          </a:xfrm>
        </p:spPr>
        <p:txBody>
          <a:bodyPr>
            <a:normAutofit/>
          </a:bodyPr>
          <a:lstStyle>
            <a:lvl1pPr marL="0" marR="0" indent="0" algn="ctr" defTabSz="91433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8C"/>
                </a:solidFill>
                <a:effectLst/>
                <a:uLnTx/>
                <a:uFillTx/>
                <a:latin typeface="TT Norms Regular" panose="02000503030000020003" pitchFamily="2" charset="77"/>
                <a:ea typeface="+mn-ea"/>
                <a:cs typeface="Poppins Bold" panose="02000000000000000000" pitchFamily="2" charset="0"/>
              </a:rPr>
              <a:t>LOREM IPSUM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1BDBF"/>
              </a:solidFill>
              <a:effectLst/>
              <a:uLnTx/>
              <a:uFillTx/>
              <a:latin typeface="TT Norms Regular" panose="02000503030000020003" pitchFamily="2" charset="77"/>
              <a:ea typeface="+mn-ea"/>
              <a:cs typeface="Poppins Bold" panose="02000000000000000000" pitchFamily="2" charset="0"/>
            </a:endParaRP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62DB09A5-0F44-0642-93F5-7DF0B33810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1725" y="5285838"/>
            <a:ext cx="1849438" cy="250924"/>
          </a:xfrm>
        </p:spPr>
        <p:txBody>
          <a:bodyPr>
            <a:normAutofit/>
          </a:bodyPr>
          <a:lstStyle>
            <a:lvl1pPr marL="0" marR="0" indent="0" algn="ctr" defTabSz="91433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8C"/>
                </a:solidFill>
                <a:effectLst/>
                <a:uLnTx/>
                <a:uFillTx/>
                <a:latin typeface="TT Norms Regular" panose="02000503030000020003" pitchFamily="2" charset="77"/>
                <a:ea typeface="+mn-ea"/>
                <a:cs typeface="Poppins Bold" panose="02000000000000000000" pitchFamily="2" charset="0"/>
              </a:rPr>
              <a:t>LOREM IPSUM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1BDBF"/>
              </a:solidFill>
              <a:effectLst/>
              <a:uLnTx/>
              <a:uFillTx/>
              <a:latin typeface="TT Norms Regular" panose="02000503030000020003" pitchFamily="2" charset="77"/>
              <a:ea typeface="+mn-ea"/>
              <a:cs typeface="Poppins Bold" panose="02000000000000000000" pitchFamily="2" charset="0"/>
            </a:endParaRP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D0C393D6-33AB-F94E-9D25-152711816A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3694" y="1239411"/>
            <a:ext cx="825500" cy="685209"/>
          </a:xfrm>
          <a:noFill/>
        </p:spPr>
        <p:txBody>
          <a:bodyPr>
            <a:norm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F3D8C"/>
                </a:solidFill>
                <a:effectLst/>
                <a:uLnTx/>
                <a:uFillTx/>
                <a:latin typeface="TT Norms Regular" panose="02000503030000020003" pitchFamily="2" charset="77"/>
                <a:ea typeface="Montserrat" charset="0"/>
                <a:cs typeface="Montserrat" charset="0"/>
              </a:rPr>
              <a:t>01</a:t>
            </a:r>
            <a:endParaRPr lang="fr-FR" dirty="0"/>
          </a:p>
        </p:txBody>
      </p:sp>
      <p:sp>
        <p:nvSpPr>
          <p:cNvPr id="38" name="Espace réservé du texte 36">
            <a:extLst>
              <a:ext uri="{FF2B5EF4-FFF2-40B4-BE49-F238E27FC236}">
                <a16:creationId xmlns:a16="http://schemas.microsoft.com/office/drawing/2014/main" id="{5C9C9F0F-7326-7841-9183-0D9C88118E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3694" y="2933532"/>
            <a:ext cx="825500" cy="685209"/>
          </a:xfrm>
        </p:spPr>
        <p:txBody>
          <a:bodyPr>
            <a:norm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F3D8C"/>
                </a:solidFill>
                <a:effectLst/>
                <a:uLnTx/>
                <a:uFillTx/>
                <a:latin typeface="TT Norms Regular" panose="02000503030000020003" pitchFamily="2" charset="77"/>
                <a:ea typeface="Montserrat" charset="0"/>
                <a:cs typeface="Montserrat" charset="0"/>
              </a:rPr>
              <a:t>02</a:t>
            </a:r>
            <a:endParaRPr lang="fr-FR" dirty="0"/>
          </a:p>
        </p:txBody>
      </p:sp>
      <p:sp>
        <p:nvSpPr>
          <p:cNvPr id="39" name="Espace réservé du texte 36">
            <a:extLst>
              <a:ext uri="{FF2B5EF4-FFF2-40B4-BE49-F238E27FC236}">
                <a16:creationId xmlns:a16="http://schemas.microsoft.com/office/drawing/2014/main" id="{FD5C9FFB-BB2E-A447-8AED-7EFC71DECB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3694" y="4578034"/>
            <a:ext cx="825500" cy="685209"/>
          </a:xfrm>
        </p:spPr>
        <p:txBody>
          <a:bodyPr>
            <a:norm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F3D8C"/>
                </a:solidFill>
                <a:effectLst/>
                <a:uLnTx/>
                <a:uFillTx/>
                <a:latin typeface="TT Norms Regular" panose="02000503030000020003" pitchFamily="2" charset="77"/>
                <a:ea typeface="Montserrat" charset="0"/>
                <a:cs typeface="Montserrat" charset="0"/>
              </a:rPr>
              <a:t>03</a:t>
            </a:r>
            <a:endParaRPr lang="fr-FR" dirty="0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A611EDA3-F439-FF44-A75F-A44F7F5198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66900" y="4127157"/>
            <a:ext cx="3714482" cy="2730843"/>
          </a:xfrm>
        </p:spPr>
        <p:txBody>
          <a:bodyPr/>
          <a:lstStyle>
            <a:lvl4pPr marL="0" marR="0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b="0" i="0" smtClean="0">
                <a:solidFill>
                  <a:schemeClr val="tx1">
                    <a:alpha val="80000"/>
                  </a:schemeClr>
                </a:solidFill>
                <a:effectLst/>
              </a:defRPr>
            </a:lvl4pPr>
          </a:lstStyle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B1F11C1-C648-7446-AAE9-B5B35ED0B6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9422" y="1303209"/>
            <a:ext cx="3048884" cy="110648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9D850F53-8AC1-DD4C-BBE7-FF1CB11A22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79422" y="2940623"/>
            <a:ext cx="3048884" cy="110648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C626C40-EB3F-6747-944F-B315F63190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9422" y="4546139"/>
            <a:ext cx="3048884" cy="110648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3318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 Principal + 3 zon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50896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93CDB6-DD47-2E42-8494-830F78B92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90C11603-8B85-BB48-AC95-B1BDAA3C4516}"/>
              </a:ext>
            </a:extLst>
          </p:cNvPr>
          <p:cNvCxnSpPr/>
          <p:nvPr userDrawn="1"/>
        </p:nvCxnSpPr>
        <p:spPr>
          <a:xfrm>
            <a:off x="8119534" y="1181100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A96AC34-8FBA-FC42-845A-180ED8171969}"/>
              </a:ext>
            </a:extLst>
          </p:cNvPr>
          <p:cNvCxnSpPr/>
          <p:nvPr userDrawn="1"/>
        </p:nvCxnSpPr>
        <p:spPr>
          <a:xfrm>
            <a:off x="8119534" y="279630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3">
            <a:extLst>
              <a:ext uri="{FF2B5EF4-FFF2-40B4-BE49-F238E27FC236}">
                <a16:creationId xmlns:a16="http://schemas.microsoft.com/office/drawing/2014/main" id="{B8AEADB5-4ACD-BE4C-AC4C-2492492D12C6}"/>
              </a:ext>
            </a:extLst>
          </p:cNvPr>
          <p:cNvCxnSpPr/>
          <p:nvPr userDrawn="1"/>
        </p:nvCxnSpPr>
        <p:spPr>
          <a:xfrm>
            <a:off x="8119534" y="441151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98A6511-6B3E-A942-95B8-83CB029E03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1321239"/>
            <a:ext cx="1763647" cy="113409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1DBFCC5-648D-5B4B-8C39-20C6418EB38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2929321"/>
            <a:ext cx="1763647" cy="113409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F2E3BF37-A1E8-1440-B0AD-C13D98365E6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4548242"/>
            <a:ext cx="1763647" cy="113409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DF64E792-E89D-9F4E-82CD-7C7586BFFA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66900" y="4127157"/>
            <a:ext cx="3714482" cy="2730843"/>
          </a:xfrm>
        </p:spPr>
        <p:txBody>
          <a:bodyPr/>
          <a:lstStyle>
            <a:lvl4pPr marL="0" marR="0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b="0" i="0" smtClean="0">
                <a:solidFill>
                  <a:schemeClr val="tx1">
                    <a:alpha val="80000"/>
                  </a:schemeClr>
                </a:solidFill>
                <a:effectLst/>
              </a:defRPr>
            </a:lvl4pPr>
          </a:lstStyle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33F28087-9CC9-3842-8BA9-5D57F3C7E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9422" y="1353504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BA54F922-8D1F-2C45-A4D5-62E812F613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79422" y="2990918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C79BA1C9-0E3C-5E47-A659-69EF366141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9422" y="4596434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415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 Principal + 3 zones - Fond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93CDB6-DD47-2E42-8494-830F78B92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90C11603-8B85-BB48-AC95-B1BDAA3C4516}"/>
              </a:ext>
            </a:extLst>
          </p:cNvPr>
          <p:cNvCxnSpPr/>
          <p:nvPr userDrawn="1"/>
        </p:nvCxnSpPr>
        <p:spPr>
          <a:xfrm>
            <a:off x="8119534" y="1181100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A96AC34-8FBA-FC42-845A-180ED8171969}"/>
              </a:ext>
            </a:extLst>
          </p:cNvPr>
          <p:cNvCxnSpPr/>
          <p:nvPr userDrawn="1"/>
        </p:nvCxnSpPr>
        <p:spPr>
          <a:xfrm>
            <a:off x="8119534" y="279630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3">
            <a:extLst>
              <a:ext uri="{FF2B5EF4-FFF2-40B4-BE49-F238E27FC236}">
                <a16:creationId xmlns:a16="http://schemas.microsoft.com/office/drawing/2014/main" id="{B8AEADB5-4ACD-BE4C-AC4C-2492492D12C6}"/>
              </a:ext>
            </a:extLst>
          </p:cNvPr>
          <p:cNvCxnSpPr/>
          <p:nvPr userDrawn="1"/>
        </p:nvCxnSpPr>
        <p:spPr>
          <a:xfrm>
            <a:off x="8119534" y="441151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A3EBE964-1B40-6643-AAA4-B8A806C6D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1F7FC37-30D5-064F-ACB6-A1A9833D97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66900" y="4127157"/>
            <a:ext cx="3714482" cy="2730843"/>
          </a:xfrm>
        </p:spPr>
        <p:txBody>
          <a:bodyPr/>
          <a:lstStyle>
            <a:lvl4pPr marL="0" marR="0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b="0" i="0" smtClean="0">
                <a:solidFill>
                  <a:schemeClr val="tx1">
                    <a:alpha val="80000"/>
                  </a:schemeClr>
                </a:solidFill>
                <a:effectLst/>
              </a:defRPr>
            </a:lvl4pPr>
          </a:lstStyle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F39A80D4-A07D-0B44-9146-63528AF47C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9422" y="1353504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5024C8FA-4D24-CB41-8288-0F1EFDDB6C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79422" y="2990918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9ABC75AE-ABFC-C645-AE5D-BCBE412A00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9422" y="4596434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DD5BAFA-70B4-F148-9963-2928E6BAE4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8756" y="1239411"/>
            <a:ext cx="1095375" cy="68521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4251BD69-D1BF-8848-B661-3051BAEC04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8756" y="2934105"/>
            <a:ext cx="1095375" cy="68521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FD4D1182-F38F-424E-A4F9-05E98A47FF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58756" y="4559822"/>
            <a:ext cx="1095375" cy="68521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66DCCEB-7CC7-C44C-98B2-DD84A190BE1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1945407"/>
            <a:ext cx="2019300" cy="224226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6" name="Espace réservé du texte 13">
            <a:extLst>
              <a:ext uri="{FF2B5EF4-FFF2-40B4-BE49-F238E27FC236}">
                <a16:creationId xmlns:a16="http://schemas.microsoft.com/office/drawing/2014/main" id="{DECBD1C3-CD84-C54A-9433-AFC15C4EC6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3635983"/>
            <a:ext cx="2019300" cy="224226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40" name="Espace réservé du texte 13">
            <a:extLst>
              <a:ext uri="{FF2B5EF4-FFF2-40B4-BE49-F238E27FC236}">
                <a16:creationId xmlns:a16="http://schemas.microsoft.com/office/drawing/2014/main" id="{30DDC0D5-0A62-FF4E-A3EA-2EFEF4693C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5262764"/>
            <a:ext cx="2019300" cy="224226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242297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s Titre Principal + 3 zon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93CDB6-DD47-2E42-8494-830F78B92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90C11603-8B85-BB48-AC95-B1BDAA3C4516}"/>
              </a:ext>
            </a:extLst>
          </p:cNvPr>
          <p:cNvCxnSpPr/>
          <p:nvPr userDrawn="1"/>
        </p:nvCxnSpPr>
        <p:spPr>
          <a:xfrm>
            <a:off x="8119534" y="477330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A96AC34-8FBA-FC42-845A-180ED8171969}"/>
              </a:ext>
            </a:extLst>
          </p:cNvPr>
          <p:cNvCxnSpPr/>
          <p:nvPr userDrawn="1"/>
        </p:nvCxnSpPr>
        <p:spPr>
          <a:xfrm>
            <a:off x="8119534" y="209253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3">
            <a:extLst>
              <a:ext uri="{FF2B5EF4-FFF2-40B4-BE49-F238E27FC236}">
                <a16:creationId xmlns:a16="http://schemas.microsoft.com/office/drawing/2014/main" id="{B8AEADB5-4ACD-BE4C-AC4C-2492492D12C6}"/>
              </a:ext>
            </a:extLst>
          </p:cNvPr>
          <p:cNvCxnSpPr/>
          <p:nvPr userDrawn="1"/>
        </p:nvCxnSpPr>
        <p:spPr>
          <a:xfrm>
            <a:off x="8119534" y="3707749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98A6511-6B3E-A942-95B8-83CB029E03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617469"/>
            <a:ext cx="1763647" cy="113409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1DBFCC5-648D-5B4B-8C39-20C6418EB38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2225551"/>
            <a:ext cx="1763647" cy="113409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F2E3BF37-A1E8-1440-B0AD-C13D98365E6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3844472"/>
            <a:ext cx="1763647" cy="113409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3EBE964-1B40-6643-AAA4-B8A806C6D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E91EB253-454E-1044-861C-D50D32175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66900" y="4127157"/>
            <a:ext cx="3714482" cy="2730843"/>
          </a:xfrm>
        </p:spPr>
        <p:txBody>
          <a:bodyPr/>
          <a:lstStyle>
            <a:lvl4pPr marL="0" marR="0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b="0" i="0" smtClean="0">
                <a:solidFill>
                  <a:schemeClr val="tx1">
                    <a:alpha val="80000"/>
                  </a:schemeClr>
                </a:solidFill>
                <a:effectLst/>
              </a:defRPr>
            </a:lvl4pPr>
          </a:lstStyle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BC265125-F109-E940-B27F-5247C39CB6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9422" y="649734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id="{4CC9960E-4B6A-A349-A430-8A256CD00F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79422" y="2287148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A2B1D5E9-AE81-F74E-8EA7-637F2B2E0D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9422" y="3892664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1AE5BE-2C4C-42C5-B82C-300B4557DB5D}"/>
              </a:ext>
            </a:extLst>
          </p:cNvPr>
          <p:cNvCxnSpPr/>
          <p:nvPr userDrawn="1"/>
        </p:nvCxnSpPr>
        <p:spPr>
          <a:xfrm>
            <a:off x="8119534" y="5302198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687863CA-4098-4EA5-B92A-68CB6EC8C08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5438921"/>
            <a:ext cx="1763647" cy="113409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297C3C3D-E95F-4427-9864-AA2C6BE023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79422" y="5487113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095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s Titre Principal + 2 z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93CDB6-DD47-2E42-8494-830F78B92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90C11603-8B85-BB48-AC95-B1BDAA3C4516}"/>
              </a:ext>
            </a:extLst>
          </p:cNvPr>
          <p:cNvCxnSpPr/>
          <p:nvPr userDrawn="1"/>
        </p:nvCxnSpPr>
        <p:spPr>
          <a:xfrm>
            <a:off x="8119534" y="2154767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A96AC34-8FBA-FC42-845A-180ED8171969}"/>
              </a:ext>
            </a:extLst>
          </p:cNvPr>
          <p:cNvCxnSpPr/>
          <p:nvPr userDrawn="1"/>
        </p:nvCxnSpPr>
        <p:spPr>
          <a:xfrm>
            <a:off x="8119534" y="3769976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8957103E-6F6C-3142-8015-552C00D67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1725" y="2904067"/>
            <a:ext cx="1849438" cy="228600"/>
          </a:xfrm>
        </p:spPr>
        <p:txBody>
          <a:bodyPr>
            <a:normAutofit/>
          </a:bodyPr>
          <a:lstStyle>
            <a:lvl1pPr marL="0" marR="0" indent="0" algn="ctr" defTabSz="91433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8C"/>
                </a:solidFill>
                <a:effectLst/>
                <a:uLnTx/>
                <a:uFillTx/>
                <a:latin typeface="TT Norms Regular" panose="02000503030000020003" pitchFamily="2" charset="77"/>
                <a:ea typeface="+mn-ea"/>
                <a:cs typeface="Poppins Bold" panose="02000000000000000000" pitchFamily="2" charset="0"/>
              </a:rPr>
              <a:t>LOREM IPSUM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1BDBF"/>
              </a:solidFill>
              <a:effectLst/>
              <a:uLnTx/>
              <a:uFillTx/>
              <a:latin typeface="TT Norms Regular" panose="02000503030000020003" pitchFamily="2" charset="77"/>
              <a:ea typeface="+mn-ea"/>
              <a:cs typeface="Poppins Bold" panose="02000000000000000000" pitchFamily="2" charset="0"/>
            </a:endParaRP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9CE214D-86DF-194A-9B0C-A0389B938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1725" y="4604279"/>
            <a:ext cx="1849438" cy="228600"/>
          </a:xfrm>
        </p:spPr>
        <p:txBody>
          <a:bodyPr>
            <a:normAutofit/>
          </a:bodyPr>
          <a:lstStyle>
            <a:lvl1pPr marL="0" marR="0" indent="0" algn="ctr" defTabSz="91433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D8C"/>
                </a:solidFill>
                <a:effectLst/>
                <a:uLnTx/>
                <a:uFillTx/>
                <a:latin typeface="TT Norms Regular" panose="02000503030000020003" pitchFamily="2" charset="77"/>
                <a:ea typeface="+mn-ea"/>
                <a:cs typeface="Poppins Bold" panose="02000000000000000000" pitchFamily="2" charset="0"/>
              </a:rPr>
              <a:t>LOREM IPSUM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1BDBF"/>
              </a:solidFill>
              <a:effectLst/>
              <a:uLnTx/>
              <a:uFillTx/>
              <a:latin typeface="TT Norms Regular" panose="02000503030000020003" pitchFamily="2" charset="77"/>
              <a:ea typeface="+mn-ea"/>
              <a:cs typeface="Poppins Bold" panose="02000000000000000000" pitchFamily="2" charset="0"/>
            </a:endParaRP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D0C393D6-33AB-F94E-9D25-152711816A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3694" y="2213078"/>
            <a:ext cx="825500" cy="685209"/>
          </a:xfrm>
          <a:noFill/>
        </p:spPr>
        <p:txBody>
          <a:bodyPr>
            <a:norm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F3D8C"/>
                </a:solidFill>
                <a:effectLst/>
                <a:uLnTx/>
                <a:uFillTx/>
                <a:latin typeface="TT Norms Regular" panose="02000503030000020003" pitchFamily="2" charset="77"/>
                <a:ea typeface="Montserrat" charset="0"/>
                <a:cs typeface="Montserrat" charset="0"/>
              </a:rPr>
              <a:t>01</a:t>
            </a:r>
            <a:endParaRPr lang="fr-FR" dirty="0"/>
          </a:p>
        </p:txBody>
      </p:sp>
      <p:sp>
        <p:nvSpPr>
          <p:cNvPr id="38" name="Espace réservé du texte 36">
            <a:extLst>
              <a:ext uri="{FF2B5EF4-FFF2-40B4-BE49-F238E27FC236}">
                <a16:creationId xmlns:a16="http://schemas.microsoft.com/office/drawing/2014/main" id="{5C9C9F0F-7326-7841-9183-0D9C88118E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3694" y="3907199"/>
            <a:ext cx="825500" cy="685209"/>
          </a:xfrm>
        </p:spPr>
        <p:txBody>
          <a:bodyPr>
            <a:normAutofit/>
          </a:bodyPr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F3D8C"/>
                </a:solidFill>
                <a:effectLst/>
                <a:uLnTx/>
                <a:uFillTx/>
                <a:latin typeface="TT Norms Regular" panose="02000503030000020003" pitchFamily="2" charset="77"/>
                <a:ea typeface="Montserrat" charset="0"/>
                <a:cs typeface="Montserrat" charset="0"/>
              </a:rPr>
              <a:t>02</a:t>
            </a:r>
            <a:endParaRPr lang="fr-FR" dirty="0"/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F4B62771-E5BF-1F48-A9F2-45ED17C6C6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66900" y="4127157"/>
            <a:ext cx="3714482" cy="2730843"/>
          </a:xfrm>
        </p:spPr>
        <p:txBody>
          <a:bodyPr/>
          <a:lstStyle>
            <a:lvl4pPr marL="0" marR="0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b="0" i="0" smtClean="0">
                <a:solidFill>
                  <a:schemeClr val="tx1">
                    <a:alpha val="80000"/>
                  </a:schemeClr>
                </a:solidFill>
                <a:effectLst/>
              </a:defRPr>
            </a:lvl4pPr>
          </a:lstStyle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F9C164C2-7191-C347-B1CE-2163899097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9422" y="2294906"/>
            <a:ext cx="3048884" cy="110648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07CA63AF-B478-8B4C-9BAF-AE01ECCF3A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79422" y="3932320"/>
            <a:ext cx="3048884" cy="110648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072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 Principal + 2 zon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93CDB6-DD47-2E42-8494-830F78B92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90C11603-8B85-BB48-AC95-B1BDAA3C4516}"/>
              </a:ext>
            </a:extLst>
          </p:cNvPr>
          <p:cNvCxnSpPr/>
          <p:nvPr userDrawn="1"/>
        </p:nvCxnSpPr>
        <p:spPr>
          <a:xfrm>
            <a:off x="8119534" y="2154767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A96AC34-8FBA-FC42-845A-180ED8171969}"/>
              </a:ext>
            </a:extLst>
          </p:cNvPr>
          <p:cNvCxnSpPr/>
          <p:nvPr userDrawn="1"/>
        </p:nvCxnSpPr>
        <p:spPr>
          <a:xfrm>
            <a:off x="8119534" y="3769976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64BB44CC-8740-DA42-9C80-5AD9C32E27F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2302033"/>
            <a:ext cx="1763647" cy="113409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A95CF2C-954C-F64A-810D-928EFA7A23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3910115"/>
            <a:ext cx="1763647" cy="113409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ED46C65F-8AF5-3E42-A3A7-ADF4C9EE9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66900" y="4127157"/>
            <a:ext cx="3714482" cy="2730843"/>
          </a:xfrm>
        </p:spPr>
        <p:txBody>
          <a:bodyPr/>
          <a:lstStyle>
            <a:lvl4pPr marL="0" marR="0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b="0" i="0" smtClean="0">
                <a:solidFill>
                  <a:schemeClr val="tx1">
                    <a:alpha val="80000"/>
                  </a:schemeClr>
                </a:solidFill>
                <a:effectLst/>
              </a:defRPr>
            </a:lvl4pPr>
          </a:lstStyle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1245A287-67CA-C542-9077-F785073BA2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9422" y="2294906"/>
            <a:ext cx="3048884" cy="110648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08B9C97F-DAA5-D74E-A3CA-F4815128D8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79422" y="3932320"/>
            <a:ext cx="3048884" cy="110648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901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 Principal + 2 zones - Fond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93CDB6-DD47-2E42-8494-830F78B92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90C11603-8B85-BB48-AC95-B1BDAA3C4516}"/>
              </a:ext>
            </a:extLst>
          </p:cNvPr>
          <p:cNvCxnSpPr/>
          <p:nvPr userDrawn="1"/>
        </p:nvCxnSpPr>
        <p:spPr>
          <a:xfrm>
            <a:off x="8119534" y="2154767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A96AC34-8FBA-FC42-845A-180ED8171969}"/>
              </a:ext>
            </a:extLst>
          </p:cNvPr>
          <p:cNvCxnSpPr/>
          <p:nvPr userDrawn="1"/>
        </p:nvCxnSpPr>
        <p:spPr>
          <a:xfrm>
            <a:off x="8119534" y="3769976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5A13E42E-3D26-334D-80B6-5EF56F67B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0F6C4794-D617-1F42-9287-CCCBFA006F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66900" y="4127157"/>
            <a:ext cx="3714482" cy="2730843"/>
          </a:xfrm>
        </p:spPr>
        <p:txBody>
          <a:bodyPr/>
          <a:lstStyle>
            <a:lvl4pPr marL="0" marR="0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b="0" i="0" smtClean="0">
                <a:solidFill>
                  <a:schemeClr val="tx1">
                    <a:alpha val="80000"/>
                  </a:schemeClr>
                </a:solidFill>
                <a:effectLst/>
              </a:defRPr>
            </a:lvl4pPr>
          </a:lstStyle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70FFE715-7B62-C74B-AE56-4E7F760A47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9422" y="2310434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F71B27D-059F-B44D-BDA6-6A8B6D430F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79422" y="3947848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EB14867F-D4D4-6E43-BACF-320937A076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8756" y="2310434"/>
            <a:ext cx="1095375" cy="68521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5B438E81-93CC-F549-B92B-C3864EBC90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8756" y="4005128"/>
            <a:ext cx="1095375" cy="68521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665DC968-B21C-CD4A-A481-714AD29A63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3016430"/>
            <a:ext cx="2019300" cy="224226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2" name="Espace réservé du texte 13">
            <a:extLst>
              <a:ext uri="{FF2B5EF4-FFF2-40B4-BE49-F238E27FC236}">
                <a16:creationId xmlns:a16="http://schemas.microsoft.com/office/drawing/2014/main" id="{232B465B-BFD3-8B44-A1CE-359B4BFD3A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4707006"/>
            <a:ext cx="2019300" cy="224226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794727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 Principal + 2 zones Images - Fond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93CDB6-DD47-2E42-8494-830F78B92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90C11603-8B85-BB48-AC95-B1BDAA3C4516}"/>
              </a:ext>
            </a:extLst>
          </p:cNvPr>
          <p:cNvCxnSpPr/>
          <p:nvPr userDrawn="1"/>
        </p:nvCxnSpPr>
        <p:spPr>
          <a:xfrm>
            <a:off x="8119534" y="2154767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A96AC34-8FBA-FC42-845A-180ED8171969}"/>
              </a:ext>
            </a:extLst>
          </p:cNvPr>
          <p:cNvCxnSpPr/>
          <p:nvPr userDrawn="1"/>
        </p:nvCxnSpPr>
        <p:spPr>
          <a:xfrm>
            <a:off x="8119534" y="3769976"/>
            <a:ext cx="0" cy="127423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64BB44CC-8740-DA42-9C80-5AD9C32E27F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2302033"/>
            <a:ext cx="1763647" cy="113409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A95CF2C-954C-F64A-810D-928EFA7A23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3910115"/>
            <a:ext cx="1763647" cy="113409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C0BEAA-F1BE-FF42-BFA2-399530BB5A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D74DFFB-A327-0B4E-B3D1-D2327EE858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66900" y="4127157"/>
            <a:ext cx="3714482" cy="2730843"/>
          </a:xfrm>
        </p:spPr>
        <p:txBody>
          <a:bodyPr/>
          <a:lstStyle>
            <a:lvl4pPr marL="0" marR="0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b="0" i="0" smtClean="0">
                <a:solidFill>
                  <a:schemeClr val="tx1">
                    <a:alpha val="80000"/>
                  </a:schemeClr>
                </a:solidFill>
                <a:effectLst/>
              </a:defRPr>
            </a:lvl4pPr>
          </a:lstStyle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ED03BFA2-2F2E-7249-A8A2-C83853D1BB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9422" y="2310434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8A70A5A-84D2-6742-B6DD-E330A438D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79422" y="3947848"/>
            <a:ext cx="3048884" cy="1005897"/>
          </a:xfrm>
        </p:spPr>
        <p:txBody>
          <a:bodyPr/>
          <a:lstStyle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tx1">
                    <a:alpha val="80000"/>
                  </a:schemeClr>
                </a:solidFill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</a:t>
            </a:r>
          </a:p>
          <a:p>
            <a:pPr lvl="3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pPr lvl="3"/>
            <a:r>
              <a:rPr lang="fr-FR" dirty="0"/>
              <a:t>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endParaRPr lang="fr-FR" dirty="0"/>
          </a:p>
          <a:p>
            <a:pPr lvl="3"/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369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 + Si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B393A0E8-0AFF-374D-ADA3-8FCBDB9C62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incipal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22565C1-C33E-6144-B422-E2DF1BC83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500" y="624698"/>
            <a:ext cx="1816162" cy="561834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32D51474-8C21-6544-82C7-E692BB4A7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500" y="4369877"/>
            <a:ext cx="4229100" cy="18571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principal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46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5"/>
            <a:ext cx="8477747" cy="74521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 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F5816D-36D2-A649-9F7F-B8C29121B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entré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5"/>
            <a:ext cx="8477747" cy="74521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 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F5816D-36D2-A649-9F7F-B8C29121B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FE9DC30-F9EC-0E47-82FF-02941C534B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2579" y="2303462"/>
            <a:ext cx="7106842" cy="3302000"/>
          </a:xfrm>
        </p:spPr>
        <p:txBody>
          <a:bodyPr>
            <a:normAutofit/>
          </a:bodyPr>
          <a:lstStyle>
            <a:lvl1pPr marL="0" marR="0" indent="0" algn="ctr" defTabSz="914318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alpha val="80000"/>
                  </a:schemeClr>
                </a:solidFill>
              </a:defRPr>
            </a:lvl1pPr>
            <a:lvl2pPr algn="ctr">
              <a:defRPr sz="1000"/>
            </a:lvl2pPr>
            <a:lvl3pPr algn="ctr">
              <a:defRPr sz="1000"/>
            </a:lvl3pPr>
            <a:lvl4pPr marL="0" marR="0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4pPr>
            <a:lvl5pPr algn="ctr">
              <a:defRPr sz="1000"/>
            </a:lvl5pPr>
          </a:lstStyle>
          <a:p>
            <a:pPr marL="0" marR="0" lvl="0" indent="0" algn="ctr" defTabSz="914318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820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zones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5"/>
            <a:ext cx="8477747" cy="745212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 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F5816D-36D2-A649-9F7F-B8C29121B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42647B36-9902-1A4B-A028-2742C636B3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66900" y="2420938"/>
            <a:ext cx="3306233" cy="3657600"/>
          </a:xfrm>
        </p:spPr>
        <p:txBody>
          <a:bodyPr/>
          <a:lstStyle>
            <a:lvl4pPr marL="0" marR="0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b="0" i="0" smtClean="0">
                <a:solidFill>
                  <a:schemeClr val="tx1">
                    <a:alpha val="80000"/>
                  </a:schemeClr>
                </a:solidFill>
                <a:effectLst/>
              </a:defRPr>
            </a:lvl4pPr>
          </a:lstStyle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3C83017F-B956-D843-8858-58DF1DC89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7663" y="2420938"/>
            <a:ext cx="3306233" cy="3657600"/>
          </a:xfrm>
        </p:spPr>
        <p:txBody>
          <a:bodyPr/>
          <a:lstStyle>
            <a:lvl4pPr marL="0" marR="0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b="0" i="0" smtClean="0">
                <a:solidFill>
                  <a:schemeClr val="tx1">
                    <a:alpha val="80000"/>
                  </a:schemeClr>
                </a:solidFill>
                <a:effectLst/>
              </a:defRPr>
            </a:lvl4pPr>
          </a:lstStyle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742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59448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7FD8F0-246F-3E4E-9783-09011AB5E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1181099"/>
            <a:ext cx="5524500" cy="28393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28571" y="4020456"/>
            <a:ext cx="3093359" cy="19594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52A9EC-1107-1242-B3AC-DFDE47ADBD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17671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768443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C48B90-8809-1E42-9BFC-78E50CFCF1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234715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3A1372E-54A9-2C46-B984-663910695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649028" y="2318656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71315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9971315" y="0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71314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649028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326741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004CDF7-D7E5-8143-978B-37A03FE32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92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Images Ro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890408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913915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FD24AE4-974E-BB45-8B58-930D05856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incipal Fo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0BE3223D-42EF-AF4A-9DE3-BAE491A191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08D269D3-D479-CF47-80CA-77CDA9597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500" y="4369877"/>
            <a:ext cx="4229100" cy="18571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principal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B296C8-03D2-3047-88CB-57FD24D63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500" y="631000"/>
            <a:ext cx="1816163" cy="5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4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07CCD4-58A1-014F-8574-F6CBEF543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 Princip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93CDB6-DD47-2E42-8494-830F78B92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 Principa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151914" y="0"/>
            <a:ext cx="5040086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D9B28D-06ED-A541-B8ED-B1B234346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7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 Principal + Image - Fond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151914" y="0"/>
            <a:ext cx="5040086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D9B28D-06ED-A541-B8ED-B1B234346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75212B-4FC3-6E43-8E65-9C9748EA2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78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70A0B3A-801C-A241-8940-C91D5D925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63320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6FEF998-5C49-7043-B010-82CF150311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6900" y="3825875"/>
            <a:ext cx="7091363" cy="1796369"/>
          </a:xfrm>
        </p:spPr>
        <p:txBody>
          <a:bodyPr numCol="2" spcCol="360000"/>
          <a:lstStyle>
            <a:lvl4pPr>
              <a:defRPr lang="fr-FR" b="0" i="0" smtClean="0">
                <a:solidFill>
                  <a:schemeClr val="tx1">
                    <a:alpha val="80000"/>
                  </a:schemeClr>
                </a:solidFill>
                <a:effectLst/>
              </a:defRPr>
            </a:lvl4pPr>
          </a:lstStyle>
          <a:p>
            <a:pPr lvl="3"/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 All the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generators</a:t>
            </a:r>
            <a:r>
              <a:rPr lang="fr-FR" dirty="0"/>
              <a:t> on the Internet tend to </a:t>
            </a:r>
            <a:r>
              <a:rPr lang="fr-FR" dirty="0" err="1"/>
              <a:t>repeat</a:t>
            </a:r>
            <a:r>
              <a:rPr lang="fr-FR" dirty="0"/>
              <a:t> </a:t>
            </a:r>
            <a:r>
              <a:rPr lang="fr-FR" dirty="0" err="1"/>
              <a:t>predefined</a:t>
            </a:r>
            <a:r>
              <a:rPr lang="fr-FR" dirty="0"/>
              <a:t> </a:t>
            </a:r>
            <a:r>
              <a:rPr lang="fr-FR" dirty="0" err="1"/>
              <a:t>chunks</a:t>
            </a:r>
            <a:r>
              <a:rPr lang="fr-FR" dirty="0"/>
              <a:t> as </a:t>
            </a:r>
            <a:r>
              <a:rPr lang="fr-FR" dirty="0" err="1"/>
              <a:t>necessary</a:t>
            </a:r>
            <a:r>
              <a:rPr lang="fr-FR" dirty="0"/>
              <a:t>, </a:t>
            </a:r>
            <a:r>
              <a:rPr lang="fr-FR" dirty="0" err="1"/>
              <a:t>making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the first </a:t>
            </a:r>
            <a:r>
              <a:rPr lang="fr-FR" dirty="0" err="1"/>
              <a:t>true</a:t>
            </a:r>
            <a:r>
              <a:rPr lang="fr-FR" dirty="0"/>
              <a:t> </a:t>
            </a:r>
            <a:r>
              <a:rPr lang="fr-FR" dirty="0" err="1"/>
              <a:t>generator</a:t>
            </a:r>
            <a:r>
              <a:rPr lang="fr-FR" dirty="0"/>
              <a:t> on the Internet. It uses a </a:t>
            </a:r>
            <a:r>
              <a:rPr lang="fr-FR" dirty="0" err="1"/>
              <a:t>dictionary</a:t>
            </a:r>
            <a:r>
              <a:rPr lang="fr-FR" dirty="0"/>
              <a:t> of over 200 Latin </a:t>
            </a:r>
            <a:r>
              <a:rPr lang="fr-FR" dirty="0" err="1"/>
              <a:t>words</a:t>
            </a:r>
            <a:r>
              <a:rPr lang="fr-FR" dirty="0"/>
              <a:t>, </a:t>
            </a:r>
            <a:r>
              <a:rPr lang="fr-FR" dirty="0" err="1"/>
              <a:t>combined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handful</a:t>
            </a:r>
            <a:r>
              <a:rPr lang="fr-FR" dirty="0"/>
              <a:t> of model sentence structures, to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looks </a:t>
            </a:r>
            <a:r>
              <a:rPr lang="fr-FR" dirty="0" err="1"/>
              <a:t>reasonable</a:t>
            </a:r>
            <a:r>
              <a:rPr lang="fr-FR" dirty="0"/>
              <a:t>. The </a:t>
            </a:r>
            <a:r>
              <a:rPr lang="fr-FR" dirty="0" err="1"/>
              <a:t>generated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therefore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free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repetition</a:t>
            </a:r>
            <a:r>
              <a:rPr lang="fr-FR" dirty="0"/>
              <a:t>, </a:t>
            </a:r>
            <a:r>
              <a:rPr lang="fr-FR" dirty="0" err="1"/>
              <a:t>injected</a:t>
            </a:r>
            <a:r>
              <a:rPr lang="fr-FR" dirty="0"/>
              <a:t> humour, or non-</a:t>
            </a:r>
            <a:r>
              <a:rPr lang="fr-FR" dirty="0" err="1"/>
              <a:t>characteristic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etc.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63185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Cliquez</a:t>
            </a: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 pour</a:t>
            </a:r>
            <a:b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</a:br>
            <a:r>
              <a:rPr lang="en-US" dirty="0">
                <a:latin typeface="TT Norms Regular" panose="02000503030000020003" pitchFamily="2" charset="77"/>
                <a:cs typeface="Poppins Bold" panose="02000000000000000000" pitchFamily="2" charset="0"/>
              </a:rPr>
              <a:t>modifier le </a:t>
            </a:r>
            <a:r>
              <a:rPr lang="en-US" dirty="0" err="1">
                <a:latin typeface="TT Norms Regular" panose="02000503030000020003" pitchFamily="2" charset="77"/>
                <a:cs typeface="Poppins Bold" panose="02000000000000000000" pitchFamily="2" charset="0"/>
              </a:rPr>
              <a:t>titre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78516D-A62E-7C45-A0EA-4F3DE6A1C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136" y="366974"/>
            <a:ext cx="355600" cy="1651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E5310F1-BACA-174A-85A4-3ED300CA10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6900" y="3429095"/>
            <a:ext cx="4229100" cy="3428905"/>
          </a:xfrm>
        </p:spPr>
        <p:txBody>
          <a:bodyPr/>
          <a:lstStyle>
            <a:lvl4pPr marL="0" marR="0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b="0" i="0" smtClean="0">
                <a:solidFill>
                  <a:schemeClr val="tx1">
                    <a:alpha val="80000"/>
                  </a:schemeClr>
                </a:solidFill>
                <a:effectLst/>
              </a:defRPr>
            </a:lvl4pPr>
          </a:lstStyle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 If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going</a:t>
            </a:r>
            <a:r>
              <a:rPr lang="fr-FR" dirty="0"/>
              <a:t> to use a passage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sure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isn't</a:t>
            </a:r>
            <a:r>
              <a:rPr lang="fr-FR" dirty="0"/>
              <a:t> </a:t>
            </a: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embarrassing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in the middle of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3" indent="0" algn="l" defTabSz="914318" rtl="0" eaLnBrk="1" fontAlgn="auto" latinLnBrk="0" hangingPunct="1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variations of passages of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but the </a:t>
            </a:r>
            <a:r>
              <a:rPr lang="fr-FR" dirty="0" err="1"/>
              <a:t>majority</a:t>
            </a:r>
            <a:r>
              <a:rPr lang="fr-FR" dirty="0"/>
              <a:t> have </a:t>
            </a:r>
            <a:r>
              <a:rPr lang="fr-FR" dirty="0" err="1"/>
              <a:t>suffered</a:t>
            </a:r>
            <a:r>
              <a:rPr lang="fr-FR" dirty="0"/>
              <a:t> </a:t>
            </a:r>
            <a:r>
              <a:rPr lang="fr-FR" dirty="0" err="1"/>
              <a:t>alteration</a:t>
            </a:r>
            <a:r>
              <a:rPr lang="fr-FR" dirty="0"/>
              <a:t>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, by </a:t>
            </a:r>
            <a:r>
              <a:rPr lang="fr-FR" dirty="0" err="1"/>
              <a:t>injected</a:t>
            </a:r>
            <a:r>
              <a:rPr lang="fr-FR" dirty="0"/>
              <a:t> humour, or </a:t>
            </a:r>
            <a:r>
              <a:rPr lang="fr-FR" dirty="0" err="1"/>
              <a:t>randomised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look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believable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81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VOTRE TITRE ICI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>
                    <a:alpha val="70000"/>
                  </a:schemeClr>
                </a:solidFill>
                <a:latin typeface="TT Norms Regular" panose="02000503030000020003" pitchFamily="2" charset="77"/>
                <a:ea typeface="TT Norms Regular" panose="02000503030000020003" pitchFamily="2" charset="77"/>
                <a:cs typeface="TT Norms Regular" panose="02000503030000020003" pitchFamily="2" charset="77"/>
              </a:defRPr>
            </a:lvl1pPr>
          </a:lstStyle>
          <a:p>
            <a:fld id="{D8D877B3-D348-4611-9BDB-C5374591D95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Premier </a:t>
            </a:r>
            <a:r>
              <a:rPr lang="en-US" dirty="0" err="1"/>
              <a:t>niveau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76" r:id="rId2"/>
    <p:sldLayoutId id="2147484062" r:id="rId3"/>
    <p:sldLayoutId id="2147484010" r:id="rId4"/>
    <p:sldLayoutId id="2147484011" r:id="rId5"/>
    <p:sldLayoutId id="2147484027" r:id="rId6"/>
    <p:sldLayoutId id="2147484072" r:id="rId7"/>
    <p:sldLayoutId id="2147484012" r:id="rId8"/>
    <p:sldLayoutId id="2147484041" r:id="rId9"/>
    <p:sldLayoutId id="2147484073" r:id="rId10"/>
    <p:sldLayoutId id="2147484064" r:id="rId11"/>
    <p:sldLayoutId id="2147484068" r:id="rId12"/>
    <p:sldLayoutId id="2147484067" r:id="rId13"/>
    <p:sldLayoutId id="2147484069" r:id="rId14"/>
    <p:sldLayoutId id="2147484065" r:id="rId15"/>
    <p:sldLayoutId id="2147484070" r:id="rId16"/>
    <p:sldLayoutId id="2147484066" r:id="rId17"/>
    <p:sldLayoutId id="2147484071" r:id="rId18"/>
    <p:sldLayoutId id="2147484018" r:id="rId19"/>
    <p:sldLayoutId id="2147484013" r:id="rId20"/>
    <p:sldLayoutId id="2147484074" r:id="rId21"/>
    <p:sldLayoutId id="2147484075" r:id="rId22"/>
    <p:sldLayoutId id="2147484014" r:id="rId23"/>
    <p:sldLayoutId id="2147484024" r:id="rId24"/>
    <p:sldLayoutId id="2147484032" r:id="rId25"/>
    <p:sldLayoutId id="2147484048" r:id="rId26"/>
    <p:sldLayoutId id="2147484033" r:id="rId27"/>
    <p:sldLayoutId id="2147484036" r:id="rId28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0" i="0" kern="1200" spc="-100" baseline="0">
          <a:solidFill>
            <a:schemeClr val="tx1"/>
          </a:solidFill>
          <a:latin typeface="TT Norms Regular" panose="02000503030000020003" pitchFamily="2" charset="77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TT Norms Regular" panose="02000503030000020003" pitchFamily="2" charset="77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TT Norms Regular" panose="02000503030000020003" pitchFamily="2" charset="77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TT Norms Regular" panose="02000503030000020003" pitchFamily="2" charset="77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>
              <a:alpha val="70000"/>
            </a:schemeClr>
          </a:solidFill>
          <a:latin typeface="TT Norms Regular" panose="02000503030000020003" pitchFamily="2" charset="77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b="0" i="0" kern="1200" baseline="0">
          <a:solidFill>
            <a:schemeClr val="tx1">
              <a:alpha val="50000"/>
            </a:schemeClr>
          </a:solidFill>
          <a:latin typeface="TT Norms Regular" panose="02000503030000020003" pitchFamily="2" charset="77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3ADACB46-FEB9-4F5C-8B5E-2A82F3DE7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909" y="1709799"/>
            <a:ext cx="5880181" cy="777424"/>
          </a:xfrm>
        </p:spPr>
        <p:txBody>
          <a:bodyPr/>
          <a:lstStyle/>
          <a:p>
            <a:pPr algn="ctr"/>
            <a:r>
              <a:rPr lang="fr-FR" sz="6000" dirty="0"/>
              <a:t>Rejoignez-nous !</a:t>
            </a:r>
            <a:r>
              <a:rPr lang="fr-FR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C35C99-E045-4F52-A88B-884817CF7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77" y="2878428"/>
            <a:ext cx="2981446" cy="29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&amp;D-Powerpoint Template_16x9">
  <a:themeElements>
    <a:clrScheme name="Mipih">
      <a:dk1>
        <a:srgbClr val="3F3D8C"/>
      </a:dk1>
      <a:lt1>
        <a:srgbClr val="FFFFFF"/>
      </a:lt1>
      <a:dk2>
        <a:srgbClr val="3E3D8C"/>
      </a:dk2>
      <a:lt2>
        <a:srgbClr val="FFFFFF"/>
      </a:lt2>
      <a:accent1>
        <a:srgbClr val="71BDBF"/>
      </a:accent1>
      <a:accent2>
        <a:srgbClr val="F6AB09"/>
      </a:accent2>
      <a:accent3>
        <a:srgbClr val="2F3760"/>
      </a:accent3>
      <a:accent4>
        <a:srgbClr val="2B5C76"/>
      </a:accent4>
      <a:accent5>
        <a:srgbClr val="71BABD"/>
      </a:accent5>
      <a:accent6>
        <a:srgbClr val="F6AB04"/>
      </a:accent6>
      <a:hlink>
        <a:srgbClr val="71BDC0"/>
      </a:hlink>
      <a:folHlink>
        <a:srgbClr val="D6E8ED"/>
      </a:folHlink>
    </a:clrScheme>
    <a:fontScheme name="Personnalisé 2">
      <a:majorFont>
        <a:latin typeface="poppins bold"/>
        <a:ea typeface=""/>
        <a:cs typeface=""/>
      </a:majorFont>
      <a:minorFont>
        <a:latin typeface="poppins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</TotalTime>
  <Words>2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Montserrat</vt:lpstr>
      <vt:lpstr>Poppins Bold</vt:lpstr>
      <vt:lpstr>TT Norms Regular</vt:lpstr>
      <vt:lpstr>B&amp;D-Powerpoint Template_16x9</vt:lpstr>
      <vt:lpstr>Rejoignez-nous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Dublin_Design</dc:creator>
  <cp:lastModifiedBy>SITRUK Elodie</cp:lastModifiedBy>
  <cp:revision>473</cp:revision>
  <cp:lastPrinted>2021-10-21T14:35:24Z</cp:lastPrinted>
  <dcterms:created xsi:type="dcterms:W3CDTF">2016-11-10T06:07:03Z</dcterms:created>
  <dcterms:modified xsi:type="dcterms:W3CDTF">2022-03-09T13:09:54Z</dcterms:modified>
</cp:coreProperties>
</file>